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46A6E-0B88-454B-A92C-34BF432B0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D00E4A-8E17-41AB-8E2D-540266242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D18CDC-42FB-4C88-9008-2E255DF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0E9C3-E747-43E4-9231-C7921BBB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AB76A0-69FF-4CDA-9AEF-0D253C6E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0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3CE5-E07D-48E0-902D-63BCBD61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A824CA-D1E4-486F-ADE6-C731E3D34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D2BDF-4EA1-4BA6-8772-E497E3A7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B6AA01-99FD-467A-8175-2B1C961B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3F1468-3980-4C6B-AB51-D447CF37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3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537890-B733-43B3-AC8C-D9628564C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DD5D7C-3A39-474D-9F25-F1C8BB6C7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C37486-F3C3-44BF-9BA6-5D1B3BA4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969D1-39BC-4D1C-9496-DB175B77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EE9D3-21AC-4EA1-B0A9-7CDF4849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02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71AE2-EC96-4600-84F4-85A53EF9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7C7E8F-3764-4425-91F4-D942B6CD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31D45A-AEAD-4C51-A8E9-404FC4A1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F45B65-26D9-4CC6-8542-74355A56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2B87F3-307F-47EB-ABA0-E42B4DF3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9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367D8-369B-4C37-8132-971F336B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1608E5-686C-44CC-835C-56B195068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92B3A6-5DEE-40B7-A985-22B0DA67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C9C5D8-79ED-4F77-9CC0-432F5228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1F0F34-639A-4E24-8E8B-D521E813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3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DE053-51D1-4585-82BE-7BE41130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985161-2363-411F-B8B5-5BEC6F870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0B5EC7-8EDC-4E66-A296-25208D0D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0A01C8-384F-457A-A0E0-E905600D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BD40B0-AFF7-4FA5-8078-3F473185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E3EC08-CFB2-4AA1-8939-372D1FB6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79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A660E-605D-49E3-99A2-E5D5CECB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BC377F-FE97-4A5A-8425-E8F1B2CD6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3485DD-784D-4F6D-890C-7A8845301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E87CCA-00F9-454C-9C34-B00DE2EF4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02552E-6831-47CD-8EDB-4425A5039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99AF79-D695-441B-BABC-CB99F71B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CD1985-F2CF-4606-8425-6E114A6C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35827D-DE51-4D00-9986-DCCDCA58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5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7ACFA-2F8F-4245-8148-4D9C9B30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1A0FA8-56B8-4858-AF8F-C104B889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565489-FAAD-449F-ADFD-090EDF1A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CFC6EC-1659-4A49-9C69-FD0C82D2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65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04EAB9-ECA5-4970-B229-53A484F9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569648E-2CE8-4701-A886-B6BCFCC0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796B08-ACF6-4020-96A3-045457DB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48C6C-FA51-4D79-B908-85DDDBAF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81F61-1E1E-4049-B3A0-EAB617CB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C4CC1D-304B-4EBB-A8B3-C9D37635E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9CB5F4-7C51-4A9C-BF1F-944C5825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2ABB0-6B8C-4DB3-A2DD-B867748D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952B3E-389C-4446-A378-94A0F54B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87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A0344-577D-4B0E-B848-619F3EF5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148507-F146-4908-B5E4-D86B12C63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213848-8097-41A6-AD87-C0E585BB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D4D126-2320-4FB3-AEF7-2D3EFB68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A0FBE4-70E7-4FC5-87D5-80CFFDB0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3DB2C-4BE5-4915-A378-B3E508F6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55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6C2A2-0116-4DC2-8BED-F2958D08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CD7BE9-0F41-4756-877A-5CA50B2F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182007-480C-4384-A31A-442186518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90F8E-06BD-4BC0-A4D6-A15BCF1BAC43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951880-5414-49FA-BD07-2862949B0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A24B35-2AEF-41AC-AA63-B200E8C5E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3115-71E6-4436-B4A6-7F43418DFA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3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B947C3-C813-4658-906E-D543C562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40CEB3-18BF-411C-9326-53B21AAFF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2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BAD76F-9F0F-4C2A-9123-F83A1524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0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27FD2E-DD2D-47B0-A3A1-BDF869FB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3CE24F-E8F0-477E-892B-E34C52E36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9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22DAFF-D629-4916-9F4E-C18AE1D27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1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9206B-26E7-44D3-B820-3811531D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A56EA-4657-41D4-BAF2-90C9AFAB1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A5D594-5FD2-4372-B6FC-061284D5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55115-03C3-468C-8C04-99DCF638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C01844-19BC-4604-80B6-1676D048C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1DF6D2-4261-4174-BAFE-608F9EA4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9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F3783B-B857-45B2-9B41-2819361F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3ABDC-DE37-43B9-B32F-2CD4E8B8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3B6265-151B-4414-B8D0-37CD965D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35A12-3F53-43E8-8313-314BC630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6E1FA-BE0F-4285-BED2-8FADA69A6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3B0ED-9D39-4C1E-882A-A8AB9E0D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3DF203-73A7-437B-8C4C-C7083181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593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Широкоэкранный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Полина Валова</dc:creator>
  <cp:lastModifiedBy>Полина Валова</cp:lastModifiedBy>
  <cp:revision>1</cp:revision>
  <dcterms:created xsi:type="dcterms:W3CDTF">2022-06-05T19:36:59Z</dcterms:created>
  <dcterms:modified xsi:type="dcterms:W3CDTF">2022-06-05T19:43:12Z</dcterms:modified>
</cp:coreProperties>
</file>